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FF"/>
    <a:srgbClr val="990033"/>
    <a:srgbClr val="E6F616"/>
    <a:srgbClr val="FF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911F1-5989-4F83-86F2-6470F55BD691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3793A-AC85-48A0-8C03-7572827FA479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3793A-AC85-48A0-8C03-7572827FA479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BF854-3978-4311-9C8E-42D0742F39DA}" type="datetimeFigureOut">
              <a:rPr lang="th-TH" smtClean="0"/>
              <a:pPr/>
              <a:t>26/06/66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7D546-699B-42DC-B972-27D49AC92460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://www.taloh.go.t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ภาพพื้นหลังสีเขียว HD Stock Images | Shutterstock"/>
          <p:cNvPicPr>
            <a:picLocks noChangeAspect="1" noChangeArrowheads="1"/>
          </p:cNvPicPr>
          <p:nvPr/>
        </p:nvPicPr>
        <p:blipFill>
          <a:blip r:embed="rId3" cstate="print"/>
          <a:srcRect r="406" b="8928"/>
          <a:stretch>
            <a:fillRect/>
          </a:stretch>
        </p:blipFill>
        <p:spPr bwMode="auto">
          <a:xfrm rot="10800000">
            <a:off x="0" y="8838"/>
            <a:ext cx="9144000" cy="7000901"/>
          </a:xfrm>
          <a:prstGeom prst="rect">
            <a:avLst/>
          </a:prstGeom>
          <a:noFill/>
        </p:spPr>
      </p:pic>
      <p:sp>
        <p:nvSpPr>
          <p:cNvPr id="7" name="เครื่องหมายบั้ง 6"/>
          <p:cNvSpPr/>
          <p:nvPr/>
        </p:nvSpPr>
        <p:spPr>
          <a:xfrm>
            <a:off x="328998" y="1344758"/>
            <a:ext cx="6100390" cy="500066"/>
          </a:xfrm>
          <a:prstGeom prst="chevro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>
                <a:solidFill>
                  <a:srgbClr val="CC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เพื่อรับเบี้ยความพิการ ประจำปีงบประมาณ พ.ศ. 2565</a:t>
            </a:r>
          </a:p>
        </p:txBody>
      </p:sp>
      <p:sp>
        <p:nvSpPr>
          <p:cNvPr id="15" name="มนมุมสี่เหลี่ยมด้านทแยงมุม 14"/>
          <p:cNvSpPr/>
          <p:nvPr/>
        </p:nvSpPr>
        <p:spPr>
          <a:xfrm>
            <a:off x="328999" y="2263215"/>
            <a:ext cx="3954970" cy="816665"/>
          </a:xfrm>
          <a:prstGeom prst="round2DiagRect">
            <a:avLst>
              <a:gd name="adj1" fmla="val 16667"/>
              <a:gd name="adj2" fmla="val 25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ขั้นตอนที่ 1 การขอมีบัตรประจำตัวคนพิการ</a:t>
            </a:r>
          </a:p>
        </p:txBody>
      </p:sp>
      <p:sp>
        <p:nvSpPr>
          <p:cNvPr id="16" name="ตัดและมนมุมสี่เหลี่ยมหนึ่งมุม 15"/>
          <p:cNvSpPr/>
          <p:nvPr/>
        </p:nvSpPr>
        <p:spPr>
          <a:xfrm>
            <a:off x="6588224" y="1193114"/>
            <a:ext cx="2225528" cy="674446"/>
          </a:xfrm>
          <a:prstGeom prst="snip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H SarabunIT๙" pitchFamily="34" charset="-34"/>
                <a:cs typeface="TH SarabunIT๙" pitchFamily="34" charset="-34"/>
              </a:rPr>
              <a:t>เวลา 08.30 – 16.30 น. </a:t>
            </a:r>
          </a:p>
          <a:p>
            <a:pPr algn="ctr"/>
            <a:r>
              <a:rPr lang="th-TH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H SarabunIT๙" pitchFamily="34" charset="-34"/>
                <a:cs typeface="TH SarabunIT๙" pitchFamily="34" charset="-34"/>
              </a:rPr>
              <a:t>ณ สำนักปลัด อบต.ตะโละ</a:t>
            </a:r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622024" y="3269728"/>
            <a:ext cx="3240360" cy="177845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หลักฐานการลงทะเบียน</a:t>
            </a:r>
          </a:p>
          <a:p>
            <a:r>
              <a:rPr lang="th-TH" sz="18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1. บัตรประจำตัวประชาชน</a:t>
            </a:r>
          </a:p>
          <a:p>
            <a:r>
              <a:rPr lang="th-TH" sz="18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2. ทะเบียนบ้าน</a:t>
            </a:r>
          </a:p>
          <a:p>
            <a:r>
              <a:rPr lang="th-TH" sz="18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3. รูปถ่ายหน้าตรงไม่สวมแว่นตาดำ ขนาด 1 นิ้ว จำนวน 2 รูป</a:t>
            </a:r>
          </a:p>
          <a:p>
            <a:r>
              <a:rPr lang="th-TH" sz="18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4. ใบรับรองความพิการจาก รพ.ของรัฐ</a:t>
            </a:r>
          </a:p>
        </p:txBody>
      </p:sp>
      <p:sp>
        <p:nvSpPr>
          <p:cNvPr id="19" name="สี่เหลี่ยมมุมเว้า 18"/>
          <p:cNvSpPr/>
          <p:nvPr/>
        </p:nvSpPr>
        <p:spPr>
          <a:xfrm>
            <a:off x="4534192" y="196050"/>
            <a:ext cx="4286280" cy="928694"/>
          </a:xfrm>
          <a:prstGeom prst="plaqu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การลงทะเบียนรับเบี้ยความพิการ และขั้นตอนการขอมีบัตรประจำตัวคนพิการ</a:t>
            </a:r>
          </a:p>
        </p:txBody>
      </p:sp>
      <p:sp>
        <p:nvSpPr>
          <p:cNvPr id="22" name="ตัดมุมสี่เหลี่ยมด้านทแยงมุม 21"/>
          <p:cNvSpPr/>
          <p:nvPr/>
        </p:nvSpPr>
        <p:spPr>
          <a:xfrm>
            <a:off x="5940152" y="5423852"/>
            <a:ext cx="2873600" cy="1468536"/>
          </a:xfrm>
          <a:prstGeom prst="snip2DiagRect">
            <a:avLst>
              <a:gd name="adj1" fmla="val 0"/>
              <a:gd name="adj2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400" b="1" dirty="0">
                <a:solidFill>
                  <a:srgbClr val="990033"/>
                </a:solidFill>
                <a:latin typeface="TH SarabunIT๙" pitchFamily="34" charset="-34"/>
                <a:cs typeface="TH SarabunIT๙" pitchFamily="34" charset="-34"/>
              </a:rPr>
              <a:t>การรับเบี้ยความพิการ</a:t>
            </a:r>
          </a:p>
          <a:p>
            <a:r>
              <a:rPr lang="th-TH" sz="2000" dirty="0">
                <a:latin typeface="TH SarabunIT๙" pitchFamily="34" charset="-34"/>
                <a:cs typeface="TH SarabunIT๙" pitchFamily="34" charset="-34"/>
              </a:rPr>
              <a:t>       </a:t>
            </a:r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กรมบัญชีกลางจะโอนเงินเข้าบัญชีเงินฝากให้กับคนพิการ</a:t>
            </a:r>
          </a:p>
          <a:p>
            <a:r>
              <a:rPr lang="th-TH" sz="2000" b="1" dirty="0">
                <a:solidFill>
                  <a:schemeClr val="accent1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ในเดือนถัดไปจากเดือนที่ลงทะเบียน</a:t>
            </a: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395536" y="5851614"/>
            <a:ext cx="5400600" cy="70788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th-TH" sz="20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สอบถามข้อมูลเพิ่มเติมได้ที่ งานสวัสดิการสังคมและพัฒนาชุมชน สำนักปลัด </a:t>
            </a:r>
          </a:p>
          <a:p>
            <a:pPr algn="ctr"/>
            <a:r>
              <a:rPr lang="th-TH" sz="20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โทร. 0-7347-0242  </a:t>
            </a:r>
            <a:r>
              <a:rPr lang="en-US" sz="2000" b="1" dirty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www.taloh.go.th</a:t>
            </a:r>
            <a:r>
              <a:rPr lang="en-US" sz="2000" b="1" dirty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  </a:t>
            </a:r>
            <a:r>
              <a:rPr lang="th-TH" sz="2000" b="1" dirty="0">
                <a:ln w="1905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สายด่วน 0878875591</a:t>
            </a:r>
          </a:p>
        </p:txBody>
      </p:sp>
      <p:pic>
        <p:nvPicPr>
          <p:cNvPr id="18" name="รูปภาพ 17" descr="https://www.taloh.go.th/images/Logo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96644"/>
            <a:ext cx="1000100" cy="10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1284142" y="221739"/>
            <a:ext cx="3071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องค์การบริหารส่วนตำบลตะโละ</a:t>
            </a:r>
          </a:p>
          <a:p>
            <a:r>
              <a:rPr lang="th-TH" sz="2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อำเภอยะหริ่ง จังหวัดปัตตานี</a:t>
            </a:r>
          </a:p>
        </p:txBody>
      </p:sp>
      <p:sp>
        <p:nvSpPr>
          <p:cNvPr id="2" name="มนมุมสี่เหลี่ยมด้านทแยงมุม 14">
            <a:extLst>
              <a:ext uri="{FF2B5EF4-FFF2-40B4-BE49-F238E27FC236}">
                <a16:creationId xmlns:a16="http://schemas.microsoft.com/office/drawing/2014/main" id="{5D6C383A-D498-D482-2BB7-96D27EC210A8}"/>
              </a:ext>
            </a:extLst>
          </p:cNvPr>
          <p:cNvSpPr/>
          <p:nvPr/>
        </p:nvSpPr>
        <p:spPr>
          <a:xfrm>
            <a:off x="4867219" y="2217620"/>
            <a:ext cx="3954971" cy="816664"/>
          </a:xfrm>
          <a:prstGeom prst="round2DiagRect">
            <a:avLst>
              <a:gd name="adj1" fmla="val 16667"/>
              <a:gd name="adj2" fmla="val 25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2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ขั้นตอนที่ 2 การลงทะเบียนขอรับเบี้ยความพิการ</a:t>
            </a:r>
          </a:p>
        </p:txBody>
      </p:sp>
      <p:sp>
        <p:nvSpPr>
          <p:cNvPr id="3" name="สี่เหลี่ยมมุมมน 16">
            <a:extLst>
              <a:ext uri="{FF2B5EF4-FFF2-40B4-BE49-F238E27FC236}">
                <a16:creationId xmlns:a16="http://schemas.microsoft.com/office/drawing/2014/main" id="{7CF168DA-0D2E-EE7C-A564-2229B856D346}"/>
              </a:ext>
            </a:extLst>
          </p:cNvPr>
          <p:cNvSpPr/>
          <p:nvPr/>
        </p:nvSpPr>
        <p:spPr>
          <a:xfrm>
            <a:off x="5129808" y="3228936"/>
            <a:ext cx="3168352" cy="20002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>
                <a:solidFill>
                  <a:srgbClr val="C00000"/>
                </a:solidFill>
                <a:latin typeface="TH SarabunIT๙" pitchFamily="34" charset="-34"/>
                <a:cs typeface="TH SarabunIT๙" pitchFamily="34" charset="-34"/>
              </a:rPr>
              <a:t>หลักฐานการลงทะเบียน</a:t>
            </a:r>
          </a:p>
          <a:p>
            <a:r>
              <a:rPr lang="th-TH" sz="20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1. บัตรประจำตัวประชาชน</a:t>
            </a:r>
          </a:p>
          <a:p>
            <a:r>
              <a:rPr lang="th-TH" sz="20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2. ทะเบียนบ้าน</a:t>
            </a:r>
          </a:p>
          <a:p>
            <a:r>
              <a:rPr lang="th-TH" sz="20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3. สมุดบัญชีเงินฝากธนาคารใดก็ได้</a:t>
            </a:r>
          </a:p>
          <a:p>
            <a:r>
              <a:rPr lang="th-TH" sz="2000" b="1" dirty="0">
                <a:solidFill>
                  <a:srgbClr val="CC00FF"/>
                </a:solidFill>
                <a:latin typeface="TH SarabunIT๙" pitchFamily="34" charset="-34"/>
                <a:cs typeface="TH SarabunIT๙" pitchFamily="34" charset="-34"/>
              </a:rPr>
              <a:t>    ที่มีการเคลื่อนไหวของบัญชี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34A1CED-BF51-189E-5A05-6188CC010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15" y="5221980"/>
            <a:ext cx="1149757" cy="581591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9B7AC26-B87C-CECD-F487-5AB090EAE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6017" y="4018550"/>
            <a:ext cx="1056782" cy="64360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181</Words>
  <Application>Microsoft Office PowerPoint</Application>
  <PresentationFormat>นำเสนอทางหน้าจอ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5" baseType="lpstr">
      <vt:lpstr>Arial</vt:lpstr>
      <vt:lpstr>Calibri</vt:lpstr>
      <vt:lpstr>TH SarabunIT๙</vt:lpstr>
      <vt:lpstr>ชุดรูปแบบของ Office</vt:lpstr>
      <vt:lpstr>งานนำเสนอ PowerPoint</vt:lpstr>
    </vt:vector>
  </TitlesOfParts>
  <Company>OsComputer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OS Computer</dc:creator>
  <cp:lastModifiedBy>User</cp:lastModifiedBy>
  <cp:revision>189</cp:revision>
  <dcterms:created xsi:type="dcterms:W3CDTF">2021-09-25T05:31:43Z</dcterms:created>
  <dcterms:modified xsi:type="dcterms:W3CDTF">2023-06-26T10:20:10Z</dcterms:modified>
</cp:coreProperties>
</file>